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80715"/>
    <a:srgbClr val="F1F0F1"/>
    <a:srgbClr val="281C1D"/>
    <a:srgbClr val="9C9C9C"/>
    <a:srgbClr val="242424"/>
    <a:srgbClr val="2E2E2E"/>
    <a:srgbClr val="353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76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71462"/>
            <a:ext cx="4914900" cy="6315075"/>
            <a:chOff x="3638550" y="271462"/>
            <a:chExt cx="4914900" cy="63150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550" y="271462"/>
              <a:ext cx="4914900" cy="63150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36</Words>
  <Application>Microsoft Office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7</cp:revision>
  <dcterms:created xsi:type="dcterms:W3CDTF">2023-07-26T07:29:03Z</dcterms:created>
  <dcterms:modified xsi:type="dcterms:W3CDTF">2023-07-26T15:10:02Z</dcterms:modified>
</cp:coreProperties>
</file>